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74" r:id="rId3"/>
    <p:sldId id="259" r:id="rId4"/>
    <p:sldId id="258" r:id="rId5"/>
    <p:sldId id="260" r:id="rId6"/>
    <p:sldId id="262" r:id="rId7"/>
    <p:sldId id="263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GC_vehicle_setup" id="{4A54847C-78F1-4831-BA84-53348AA67B91}">
          <p14:sldIdLst>
            <p14:sldId id="257"/>
            <p14:sldId id="274"/>
          </p14:sldIdLst>
        </p14:section>
        <p14:section name="firmware_disconnected" id="{75F8C395-F91B-4E09-8F9E-5D993C994194}">
          <p14:sldIdLst>
            <p14:sldId id="259"/>
            <p14:sldId id="258"/>
          </p14:sldIdLst>
        </p14:section>
        <p14:section name="firmware_connected_default_px4" id="{F399C632-A0B3-428C-AC11-DEC02EA859E6}">
          <p14:sldIdLst>
            <p14:sldId id="260"/>
          </p14:sldIdLst>
        </p14:section>
        <p14:section name="firmware_upgrade_complete" id="{4E07FF75-BF2D-4831-89A5-D9AE8891F5A5}">
          <p14:sldIdLst>
            <p14:sldId id="262"/>
          </p14:sldIdLst>
        </p14:section>
        <p14:section name="firmware_upgrade_rebooted" id="{FCEE8194-CF0B-48C6-915D-954B65CB698F}">
          <p14:sldIdLst>
            <p14:sldId id="263"/>
          </p14:sldIdLst>
        </p14:section>
        <p14:section name="airframe_px4_quadrotor" id="{920F815A-686A-41E4-9F8C-FC1DBDE0F9C4}">
          <p14:sldIdLst>
            <p14:sldId id="265"/>
          </p14:sldIdLst>
        </p14:section>
        <p14:section name="airframe_px4_apply_prompt" id="{4EB98D1B-1C9F-4940-B64C-886E88B16B33}">
          <p14:sldIdLst>
            <p14:sldId id="266"/>
            <p14:sldId id="268"/>
            <p14:sldId id="267"/>
          </p14:sldIdLst>
        </p14:section>
        <p14:section name="yaw_rotation" id="{BEEFB31F-ED2F-4206-8BA5-4F1C86E22173}">
          <p14:sldIdLst>
            <p14:sldId id="269"/>
          </p14:sldIdLst>
        </p14:section>
        <p14:section name="sensor_orientation_set_orientations" id="{61C114D9-8779-4FA5-B5F7-ACE75F5DE76E}">
          <p14:sldIdLst>
            <p14:sldId id="270"/>
          </p14:sldIdLst>
        </p14:section>
        <p14:section name="sensor_compass_select_px4" id="{135A915B-4C16-4441-B6BC-A03C3550B4ED}">
          <p14:sldIdLst>
            <p14:sldId id="271"/>
          </p14:sldIdLst>
        </p14:section>
        <p14:section name="sensor_compass_calibrate_px4" id="{3AAF48D2-01CD-48B7-B67B-1A79E06366DA}">
          <p14:sldIdLst>
            <p14:sldId id="272"/>
          </p14:sldIdLst>
        </p14:section>
        <p14:section name="sensor_compass_calibrate_px4_complete" id="{5D03399A-3CCB-4531-BD31-D057B079DCC5}">
          <p14:sldIdLst>
            <p14:sldId id="273"/>
          </p14:sldIdLst>
        </p14:section>
        <p14:section name="gyroscope_calibrate_px4" id="{923CEC5F-37C9-4271-AD19-C4A35C3D6741}">
          <p14:sldIdLst>
            <p14:sldId id="275"/>
          </p14:sldIdLst>
        </p14:section>
        <p14:section name="gyroscope_calibrate_combines_px4" id="{95D1CFA1-528C-44D4-A75D-D2B2FC81ED1F}">
          <p14:sldIdLst>
            <p14:sldId id="276"/>
            <p14:sldId id="277"/>
            <p14:sldId id="278"/>
          </p14:sldIdLst>
        </p14:section>
        <p14:section name="accelerometer" id="{A798F149-82B4-402A-8748-5DE95CDEF9C5}">
          <p14:sldIdLst>
            <p14:sldId id="279"/>
          </p14:sldIdLst>
        </p14:section>
        <p14:section name="accelerometer_positions_px4" id="{37733AB1-9C23-41C0-9C6B-6C2E6C9D321D}">
          <p14:sldIdLst>
            <p14:sldId id="280"/>
          </p14:sldIdLst>
        </p14:section>
        <p14:section name="calibration_verification" id="{2AC253BA-903B-4E11-A688-E82286AA44E8}">
          <p14:sldIdLst>
            <p14:sldId id="281"/>
            <p14:sldId id="282"/>
          </p14:sldIdLst>
        </p14:section>
        <p14:section name="radio_start_setup" id="{8CB1FD20-CA81-4BA0-8AAF-D9931D2F98E7}">
          <p14:sldIdLst>
            <p14:sldId id="283"/>
          </p14:sldIdLst>
        </p14:section>
        <p14:section name="radio_sticks_throttle" id="{684B7231-D72C-4C05-92BD-1CF82627A4DD}">
          <p14:sldIdLst>
            <p14:sldId id="284"/>
          </p14:sldIdLst>
        </p14:section>
        <p14:section name="flight_modes_single_channel" id="{F36C6A4E-C94A-4852-8391-584D19E18759}">
          <p14:sldIdLst>
            <p14:sldId id="285"/>
          </p14:sldIdLst>
        </p14:section>
        <p14:section name="qgc_setup_power_px4" id="{D83B8F8F-8775-4D2C-8863-A5449E345C3B}">
          <p14:sldIdLst>
            <p14:sldId id="287"/>
          </p14:sldIdLst>
        </p14:section>
        <p14:section name="qgc_setup_power_px4_v_div" id="{296779F2-A01A-4E38-B237-7F1269450401}">
          <p14:sldIdLst>
            <p14:sldId id="286"/>
            <p14:sldId id="288"/>
          </p14:sldIdLst>
        </p14:section>
        <p14:section name="safety_battery" id="{0FC1C665-3E5E-4415-8650-71C313D6C37F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FE4E-332C-4DEC-A9C1-00B3F0F62C5A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B40A-7D97-4B74-B162-69055CFC9E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74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94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gyroscope_calibrate_progress_px4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14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gyroscope_calibrate_complete_px4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00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gyroscope_calibrate</a:t>
            </a:r>
            <a:r>
              <a:rPr lang="en-US" dirty="0"/>
              <a:t>_combines</a:t>
            </a:r>
            <a:r>
              <a:rPr lang="en-SG" dirty="0"/>
              <a:t>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54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02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accelerometer_positions_px4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6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388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571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radio_start_setup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2039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radio_sticks_throttle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50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flight_modes_single_channel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399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qgc_setup_power_px4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1082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qgc_setup_power_px4_v_div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719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safety_battery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97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firmware_connected_default_px4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504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airframe_px4_apply_prompt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526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yaw_rotation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66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858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sensor_compass_select_px4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63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32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  <a:r>
              <a:rPr lang="en-US" dirty="0"/>
              <a:t>_complete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471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7A72-2A02-4520-8CF8-46A734F3C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6196-7BE9-B3EE-1695-A4C35298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30A2-1401-2A4D-7B9B-360EF08E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73C9-CB90-BD57-F3D2-CD3CDD42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FEB4-04FC-8689-8FC5-04CA6CFE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90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F54A-50F6-8B8F-107A-E28CC847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7DFDD-711B-4410-A428-3A87AFDD4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5663C-C384-D9F6-468B-C6EAE47B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687E-B6F3-65B7-FE15-BD84963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9A73-2966-5483-E0D2-6C33FB3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83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17895-6904-B90C-F969-8ADCBF785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5AE65-8FCC-1B6A-CD23-6CD0DE5F3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BE3E-7B3A-434C-9186-4E3BF353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D8921-A375-FA06-4161-1789B8A9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9FCF-679F-07DF-86D9-CA4F128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6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4458-9FCA-07F3-30D0-297BC1F0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457E-A450-2E61-0017-CA967D67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1468-E6C9-0665-E941-4D9027D6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3817-62B4-0EC2-35D9-2E3B13EE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FCFED-964F-550A-BD21-198E3F3B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3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488-F546-5093-7601-62335978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54AF9-9BD0-644B-B603-257E1D40B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16D3-4A39-F272-CF2A-FDCD934C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8CE5-877E-74B2-D0EE-4B37B6FA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E977-C918-2CD4-29A1-521F258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87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756-823A-1B9D-BA56-77B9C535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C1D-1413-8598-C05B-16061694F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4FC-8D57-FD9F-FA3C-550E31100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71EC-99BA-9CB5-553C-687ABDE3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D1934-1FCE-9DD1-F8AB-1B76605F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F9BB-7E55-7549-7F5F-31ADA58D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37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4E1A-F0B5-2638-83D2-A04B8E5B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88FAA-F6CC-5ED7-30B2-9D2399AC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8ADE4-6E86-ED41-28EC-1C6DD8750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7BE45-F3D8-3682-E0EE-F4B8D1F2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1B8C9-4928-4364-6496-21780B836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C5DE-E6A7-94F7-6E0E-09A642FF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1688E-4C47-8CF1-C515-C03C15A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4E14-4A8A-73B5-6061-C023DA7D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563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9906-6E07-F948-3C0F-D0C95979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0FF5B-73FF-6E23-ED32-8E908E52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929CC-376C-A98C-5463-2AA59532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66B48-2055-8C9F-E021-D61D0F4E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2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4D110-E963-083A-D234-3817E6F4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4CD9-BB95-1ECC-6364-373D0D01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769D1-B1A1-6F65-165D-2EA9F0FF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18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5EA0-CD8E-32A5-E548-7A259E2E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C97B-E866-C840-D788-6DB8004B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062E-4F2A-CD19-307D-3C0855079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464AE-6AE6-5F13-0195-C8DF8577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DE6D5-9FA5-0514-1408-39B4DB1A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03DE1-C9C5-D256-7BEB-2930BEA5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151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173A-031D-614F-0FBD-26F463CD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C159B-A9B2-1E54-45B1-87FF5FC50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CD258-3F54-C651-DC26-2FC1BE6FB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910C7-95E1-6563-FB3D-E6D70018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A67A-E296-0E7D-4072-12094612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7312-971F-632E-DE54-E449CA26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255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10C82-E275-4282-482F-9938D96C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54670-7AD5-E9B0-94C1-2592FD042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0DFD-C64E-A085-614E-2FBB1327E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A360-BB03-41BE-8F08-1DF6DFFD5D35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6DB8-1FEB-0645-05B1-7C0D0D079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22E2-37AF-FDDF-9678-7A4C4764D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31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8B9B5C-9E5D-258D-9B12-73501453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8915B-6E22-74B1-3566-401B100E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CCFF4-D5F2-7FC5-DE81-598B72BB7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231"/>
          <a:stretch/>
        </p:blipFill>
        <p:spPr>
          <a:xfrm>
            <a:off x="3037490" y="2971800"/>
            <a:ext cx="5486400" cy="914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A2352-67F6-7F47-EBCC-1D62615A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90" y="0"/>
            <a:ext cx="5486400" cy="297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F8426E-9342-8741-588F-14C5BB03D35C}"/>
              </a:ext>
            </a:extLst>
          </p:cNvPr>
          <p:cNvSpPr txBox="1"/>
          <p:nvPr/>
        </p:nvSpPr>
        <p:spPr>
          <a:xfrm>
            <a:off x="7298267" y="214842"/>
            <a:ext cx="670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sz="2000" dirty="0"/>
              <a:t>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E2D2F-DAEB-4EDC-C109-22FBC0FBBC02}"/>
              </a:ext>
            </a:extLst>
          </p:cNvPr>
          <p:cNvSpPr txBox="1"/>
          <p:nvPr/>
        </p:nvSpPr>
        <p:spPr>
          <a:xfrm>
            <a:off x="7653867" y="3409951"/>
            <a:ext cx="797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altLang="zh-CN" sz="2000" dirty="0"/>
              <a:t>.2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73424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6A7E79-70B7-BBDC-18C7-F6B63674F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20" y="2974808"/>
            <a:ext cx="3142760" cy="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49C5D-366B-27A5-AD01-B2ACCECD9685}"/>
              </a:ext>
            </a:extLst>
          </p:cNvPr>
          <p:cNvSpPr/>
          <p:nvPr/>
        </p:nvSpPr>
        <p:spPr>
          <a:xfrm>
            <a:off x="4718050" y="3749675"/>
            <a:ext cx="2822575" cy="13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9BEE2-93FD-5C9D-9EC8-8B3E7A3BFB23}"/>
              </a:ext>
            </a:extLst>
          </p:cNvPr>
          <p:cNvSpPr txBox="1"/>
          <p:nvPr/>
        </p:nvSpPr>
        <p:spPr>
          <a:xfrm>
            <a:off x="4469586" y="3706826"/>
            <a:ext cx="8297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ROTATION_NONE</a:t>
            </a:r>
            <a:endParaRPr lang="en-SG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BBE9-FA7F-31CF-27DE-8BD8CC365685}"/>
              </a:ext>
            </a:extLst>
          </p:cNvPr>
          <p:cNvSpPr txBox="1"/>
          <p:nvPr/>
        </p:nvSpPr>
        <p:spPr>
          <a:xfrm>
            <a:off x="5214650" y="3706826"/>
            <a:ext cx="92368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ROTATION_YAW_90</a:t>
            </a:r>
            <a:endParaRPr lang="en-SG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96410-2331-7BF4-379C-EA3C6CED1E7F}"/>
              </a:ext>
            </a:extLst>
          </p:cNvPr>
          <p:cNvSpPr txBox="1"/>
          <p:nvPr/>
        </p:nvSpPr>
        <p:spPr>
          <a:xfrm>
            <a:off x="6038852" y="3706826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ROTATION_YAW_180</a:t>
            </a:r>
            <a:endParaRPr lang="en-SG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7677D-2941-896B-7575-030DB896D0C6}"/>
              </a:ext>
            </a:extLst>
          </p:cNvPr>
          <p:cNvSpPr txBox="1"/>
          <p:nvPr/>
        </p:nvSpPr>
        <p:spPr>
          <a:xfrm>
            <a:off x="6872818" y="3708457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ROTATION_YAW_270</a:t>
            </a:r>
            <a:endParaRPr lang="en-SG" sz="700" dirty="0"/>
          </a:p>
        </p:txBody>
      </p:sp>
    </p:spTree>
    <p:extLst>
      <p:ext uri="{BB962C8B-B14F-4D97-AF65-F5344CB8AC3E}">
        <p14:creationId xmlns:p14="http://schemas.microsoft.com/office/powerpoint/2010/main" val="297401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96517C-B655-BD7B-78F5-760207FF7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971550"/>
            <a:ext cx="7955280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ADE1F-6789-DD03-4E88-D5CFA27E4AB4}"/>
              </a:ext>
            </a:extLst>
          </p:cNvPr>
          <p:cNvSpPr txBox="1"/>
          <p:nvPr/>
        </p:nvSpPr>
        <p:spPr>
          <a:xfrm>
            <a:off x="2880783" y="32289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D5351-6FD7-6147-A04E-6D310D547F79}"/>
              </a:ext>
            </a:extLst>
          </p:cNvPr>
          <p:cNvSpPr txBox="1"/>
          <p:nvPr/>
        </p:nvSpPr>
        <p:spPr>
          <a:xfrm>
            <a:off x="4176183" y="380467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79FF8-5927-74A0-098F-8481BE0B091E}"/>
              </a:ext>
            </a:extLst>
          </p:cNvPr>
          <p:cNvSpPr txBox="1"/>
          <p:nvPr/>
        </p:nvSpPr>
        <p:spPr>
          <a:xfrm>
            <a:off x="7926916" y="340456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AE032-A4BC-76DA-20C0-DE1A15C59040}"/>
              </a:ext>
            </a:extLst>
          </p:cNvPr>
          <p:cNvSpPr txBox="1"/>
          <p:nvPr/>
        </p:nvSpPr>
        <p:spPr>
          <a:xfrm>
            <a:off x="9247716" y="146570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419147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67E71-0FB5-2642-B2C8-31F79D68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CC4B3-95C5-9857-9C02-6B2634614839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CF6D-FD27-B774-F46C-99AC9AED4E4B}"/>
              </a:ext>
            </a:extLst>
          </p:cNvPr>
          <p:cNvSpPr txBox="1"/>
          <p:nvPr/>
        </p:nvSpPr>
        <p:spPr>
          <a:xfrm>
            <a:off x="1915583" y="27294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7CF17-038E-A367-6A42-79B9E9FDD5F1}"/>
              </a:ext>
            </a:extLst>
          </p:cNvPr>
          <p:cNvSpPr txBox="1"/>
          <p:nvPr/>
        </p:nvSpPr>
        <p:spPr>
          <a:xfrm>
            <a:off x="1866899" y="11038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3F5AD-A798-E8C5-D388-C14C13EBA12A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394476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82BB-3F6F-0792-E932-DD40C6D0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61F12-7E47-4ACD-8218-1C249285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1FF2D-CEDB-1C39-C15D-3626D544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B0F29-7170-6D4C-7DC3-1AFE2F5A6D45}"/>
              </a:ext>
            </a:extLst>
          </p:cNvPr>
          <p:cNvSpPr txBox="1"/>
          <p:nvPr/>
        </p:nvSpPr>
        <p:spPr>
          <a:xfrm>
            <a:off x="1866899" y="144248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D20C-A3BD-6660-C868-DDB84B083C7B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89941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7CD11-F0B6-F6FE-BB42-321D0C9A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7FA20-4FE6-58AE-6EE5-F8CC0970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31AB2-D81D-0A7C-10DC-CD2E63FB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6"/>
          <a:stretch/>
        </p:blipFill>
        <p:spPr>
          <a:xfrm>
            <a:off x="833437" y="123825"/>
            <a:ext cx="10525125" cy="4964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853903-20B9-8941-C35C-645AB8E2578F}"/>
              </a:ext>
            </a:extLst>
          </p:cNvPr>
          <p:cNvSpPr/>
          <p:nvPr/>
        </p:nvSpPr>
        <p:spPr>
          <a:xfrm>
            <a:off x="1684868" y="1142999"/>
            <a:ext cx="3166532" cy="394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4B83B-DFC5-7008-D73F-5FB002AA0CEA}"/>
              </a:ext>
            </a:extLst>
          </p:cNvPr>
          <p:cNvSpPr/>
          <p:nvPr/>
        </p:nvSpPr>
        <p:spPr>
          <a:xfrm>
            <a:off x="833438" y="3561291"/>
            <a:ext cx="851430" cy="153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5969-A419-6801-0491-A43A15A4F64D}"/>
              </a:ext>
            </a:extLst>
          </p:cNvPr>
          <p:cNvSpPr/>
          <p:nvPr/>
        </p:nvSpPr>
        <p:spPr>
          <a:xfrm>
            <a:off x="4851400" y="1131358"/>
            <a:ext cx="3547533" cy="111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3F4DB-8590-44D4-106A-B5D5047FE04B}"/>
              </a:ext>
            </a:extLst>
          </p:cNvPr>
          <p:cNvSpPr/>
          <p:nvPr/>
        </p:nvSpPr>
        <p:spPr>
          <a:xfrm>
            <a:off x="4851400" y="5000623"/>
            <a:ext cx="6507162" cy="9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8B423-6DC7-8689-A471-11D20C6191D1}"/>
              </a:ext>
            </a:extLst>
          </p:cNvPr>
          <p:cNvSpPr/>
          <p:nvPr/>
        </p:nvSpPr>
        <p:spPr>
          <a:xfrm>
            <a:off x="7264400" y="2243667"/>
            <a:ext cx="1134533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087CE1-672D-5B23-B0FB-9964C3A90DD4}"/>
              </a:ext>
            </a:extLst>
          </p:cNvPr>
          <p:cNvSpPr/>
          <p:nvPr/>
        </p:nvSpPr>
        <p:spPr>
          <a:xfrm>
            <a:off x="8398933" y="4470400"/>
            <a:ext cx="2959629" cy="566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91035-25D9-152F-E321-2FF7E997AAB5}"/>
              </a:ext>
            </a:extLst>
          </p:cNvPr>
          <p:cNvSpPr/>
          <p:nvPr/>
        </p:nvSpPr>
        <p:spPr>
          <a:xfrm>
            <a:off x="8398932" y="2684994"/>
            <a:ext cx="2959629" cy="67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9392A-FDFE-9242-5C5D-6482891E3A70}"/>
              </a:ext>
            </a:extLst>
          </p:cNvPr>
          <p:cNvSpPr txBox="1"/>
          <p:nvPr/>
        </p:nvSpPr>
        <p:spPr>
          <a:xfrm>
            <a:off x="3050382" y="2284884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D9F8E-DC4D-18FE-E294-019B370AD115}"/>
              </a:ext>
            </a:extLst>
          </p:cNvPr>
          <p:cNvCxnSpPr>
            <a:cxnSpLocks/>
          </p:cNvCxnSpPr>
          <p:nvPr/>
        </p:nvCxnSpPr>
        <p:spPr>
          <a:xfrm flipH="1" flipV="1">
            <a:off x="1411553" y="970991"/>
            <a:ext cx="1638828" cy="13138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DBC5F3-1E7D-F2DF-2C9C-8CD449867A64}"/>
              </a:ext>
            </a:extLst>
          </p:cNvPr>
          <p:cNvSpPr txBox="1"/>
          <p:nvPr/>
        </p:nvSpPr>
        <p:spPr>
          <a:xfrm>
            <a:off x="3064934" y="2820430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6895F-212C-CB62-51F9-FE7743B8986B}"/>
              </a:ext>
            </a:extLst>
          </p:cNvPr>
          <p:cNvCxnSpPr>
            <a:cxnSpLocks/>
          </p:cNvCxnSpPr>
          <p:nvPr/>
        </p:nvCxnSpPr>
        <p:spPr>
          <a:xfrm>
            <a:off x="3471334" y="3020485"/>
            <a:ext cx="1312663" cy="2000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398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461F4-3CEF-0B99-E299-FF098ABD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8" y="127000"/>
            <a:ext cx="5486400" cy="297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95298-7FCE-87F5-1CA1-FDA91535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25" y="127000"/>
            <a:ext cx="548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33DC5-06F1-BCE3-9EE6-43AF2DCA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8EB18-7A51-BDAF-F3E2-32D3A86DAD82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2EF4E-1EA1-FA33-DD95-E6FE82C66395}"/>
              </a:ext>
            </a:extLst>
          </p:cNvPr>
          <p:cNvSpPr txBox="1"/>
          <p:nvPr/>
        </p:nvSpPr>
        <p:spPr>
          <a:xfrm>
            <a:off x="1956549" y="17671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A0017-9BBC-A4F2-65EA-B820F7B7BAFD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50441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80222-AD0E-F05F-6DDF-CC2AB90A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94" t="-295" b="64865"/>
          <a:stretch/>
        </p:blipFill>
        <p:spPr>
          <a:xfrm>
            <a:off x="5047129" y="788894"/>
            <a:ext cx="2097741" cy="23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A5F4D-CBEE-54F6-2EC0-3E5E2F7D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174C9-A54F-B15A-D9DE-52E3BF61CC3F}"/>
              </a:ext>
            </a:extLst>
          </p:cNvPr>
          <p:cNvSpPr txBox="1"/>
          <p:nvPr/>
        </p:nvSpPr>
        <p:spPr>
          <a:xfrm>
            <a:off x="775075" y="2239839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1C5C-C62C-9274-30B3-376A71A4307E}"/>
              </a:ext>
            </a:extLst>
          </p:cNvPr>
          <p:cNvSpPr txBox="1"/>
          <p:nvPr/>
        </p:nvSpPr>
        <p:spPr>
          <a:xfrm>
            <a:off x="2906808" y="243989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535-39C4-CC1F-DDD1-A0B97BC6A9FE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97499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8467C-F982-4253-1AA7-8B20B3C0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3A64C-6239-70C7-6EA5-ED0F5CCCD9AF}"/>
              </a:ext>
            </a:extLst>
          </p:cNvPr>
          <p:cNvSpPr txBox="1"/>
          <p:nvPr/>
        </p:nvSpPr>
        <p:spPr>
          <a:xfrm>
            <a:off x="10826626" y="10196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⑥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EF544-9FFC-4EF8-8E49-BA6341AD4444}"/>
              </a:ext>
            </a:extLst>
          </p:cNvPr>
          <p:cNvSpPr txBox="1"/>
          <p:nvPr/>
        </p:nvSpPr>
        <p:spPr>
          <a:xfrm>
            <a:off x="8199966" y="26960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⑦</a:t>
            </a:r>
            <a:endParaRPr lang="en-SG" sz="20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90F438-2851-152C-5B19-C32A70BF83A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028329" y="2896097"/>
            <a:ext cx="1171637" cy="2000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C7B33E-8B59-B313-9C48-75AC8B00450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606366" y="2414835"/>
            <a:ext cx="1111375" cy="48126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69C5C-BBE3-704D-F108-E494F0E8A705}"/>
              </a:ext>
            </a:extLst>
          </p:cNvPr>
          <p:cNvSpPr/>
          <p:nvPr/>
        </p:nvSpPr>
        <p:spPr>
          <a:xfrm>
            <a:off x="1048871" y="2414835"/>
            <a:ext cx="5979458" cy="1081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616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3DC78F5-08AE-5B44-1CD6-918A174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24997-7D91-FEDD-C0D0-E2C9560E9CB3}"/>
              </a:ext>
            </a:extLst>
          </p:cNvPr>
          <p:cNvSpPr txBox="1"/>
          <p:nvPr/>
        </p:nvSpPr>
        <p:spPr>
          <a:xfrm>
            <a:off x="23533" y="302889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03628-AA3D-0FD8-3453-52C3B3BEA767}"/>
              </a:ext>
            </a:extLst>
          </p:cNvPr>
          <p:cNvSpPr txBox="1"/>
          <p:nvPr/>
        </p:nvSpPr>
        <p:spPr>
          <a:xfrm>
            <a:off x="1765935" y="89901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E71F3-E63C-818D-EF69-2366A5C5531E}"/>
              </a:ext>
            </a:extLst>
          </p:cNvPr>
          <p:cNvSpPr txBox="1"/>
          <p:nvPr/>
        </p:nvSpPr>
        <p:spPr>
          <a:xfrm>
            <a:off x="1282700" y="258192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FBCF-19AC-2616-37F6-6AA1BFAD9C84}"/>
              </a:ext>
            </a:extLst>
          </p:cNvPr>
          <p:cNvSpPr txBox="1"/>
          <p:nvPr/>
        </p:nvSpPr>
        <p:spPr>
          <a:xfrm>
            <a:off x="2866095" y="168788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A6415F-319B-994E-93E8-8B5EA5DC4E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29933" y="2916767"/>
            <a:ext cx="344767" cy="31217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CF6311-DC75-D182-D2C0-C875537A6AE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969135" y="1299124"/>
            <a:ext cx="67945" cy="2807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C5D2A0-996B-8AA1-6BB7-83386F63453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485900" y="1940666"/>
            <a:ext cx="141567" cy="6412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A1E169-C89B-9B11-58C0-093CF2E45FB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466975" y="1887939"/>
            <a:ext cx="39912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E0266-416C-CA4F-A942-9FD28F1E783B}"/>
              </a:ext>
            </a:extLst>
          </p:cNvPr>
          <p:cNvSpPr txBox="1"/>
          <p:nvPr/>
        </p:nvSpPr>
        <p:spPr>
          <a:xfrm>
            <a:off x="5067120" y="276542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⑥</a:t>
            </a:r>
            <a:endParaRPr lang="en-SG" sz="20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D62F7F-56DB-D781-360E-E90D84F2C86A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849628" y="1925320"/>
            <a:ext cx="420692" cy="8401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98FD6-02CE-9ED3-4124-253312F3DB71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270320" y="2226654"/>
            <a:ext cx="1085656" cy="53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08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F66D7-DD9D-BDD9-529C-CB65D422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75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6D2E8-2353-161F-BADC-097B1DBE71CA}"/>
              </a:ext>
            </a:extLst>
          </p:cNvPr>
          <p:cNvSpPr txBox="1"/>
          <p:nvPr/>
        </p:nvSpPr>
        <p:spPr>
          <a:xfrm>
            <a:off x="877492" y="295864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97065-69A4-2B88-AD47-CF4333E8D804}"/>
              </a:ext>
            </a:extLst>
          </p:cNvPr>
          <p:cNvSpPr txBox="1"/>
          <p:nvPr/>
        </p:nvSpPr>
        <p:spPr>
          <a:xfrm>
            <a:off x="3694755" y="1261387"/>
            <a:ext cx="406800" cy="3996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E0701-DE6C-F24B-8278-8BE1722ADAFB}"/>
              </a:ext>
            </a:extLst>
          </p:cNvPr>
          <p:cNvSpPr txBox="1"/>
          <p:nvPr/>
        </p:nvSpPr>
        <p:spPr>
          <a:xfrm>
            <a:off x="3694755" y="1799127"/>
            <a:ext cx="406800" cy="3996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4C650-B284-BFD7-9A8C-3B2DA5E4170C}"/>
              </a:ext>
            </a:extLst>
          </p:cNvPr>
          <p:cNvSpPr txBox="1"/>
          <p:nvPr/>
        </p:nvSpPr>
        <p:spPr>
          <a:xfrm>
            <a:off x="3694755" y="2336868"/>
            <a:ext cx="406800" cy="3996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60FD7-2936-5CEA-837A-0B2778F35E60}"/>
              </a:ext>
            </a:extLst>
          </p:cNvPr>
          <p:cNvSpPr txBox="1"/>
          <p:nvPr/>
        </p:nvSpPr>
        <p:spPr>
          <a:xfrm>
            <a:off x="7639425" y="2275681"/>
            <a:ext cx="406800" cy="3996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⑥</a:t>
            </a:r>
            <a:endParaRPr lang="en-SG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F419A-26ED-6EBA-4FE7-37BA1D69568C}"/>
              </a:ext>
            </a:extLst>
          </p:cNvPr>
          <p:cNvSpPr txBox="1"/>
          <p:nvPr/>
        </p:nvSpPr>
        <p:spPr>
          <a:xfrm>
            <a:off x="7639425" y="2942675"/>
            <a:ext cx="406800" cy="3996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⑦</a:t>
            </a:r>
            <a:endParaRPr lang="en-SG" sz="20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B15C87-BCDB-05E3-715E-A2303BA7291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01555" y="1461187"/>
            <a:ext cx="515712" cy="3299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2C95DD-A749-1A6C-495A-DBB4F1E74AD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101555" y="1998927"/>
            <a:ext cx="5157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AE660C-3157-014B-191C-29C5F1350D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101555" y="2275681"/>
            <a:ext cx="515712" cy="26098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4F9DB-FA3D-918D-E3BA-CCC8F1C5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B22D-1D66-F163-D3D3-AB03916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45F83-4D91-C9E8-91CD-8DECDCD3EF39}"/>
              </a:ext>
            </a:extLst>
          </p:cNvPr>
          <p:cNvSpPr txBox="1"/>
          <p:nvPr/>
        </p:nvSpPr>
        <p:spPr>
          <a:xfrm>
            <a:off x="4436534" y="37432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62A6FE-EC36-D0A3-0782-161A466B77CC}"/>
              </a:ext>
            </a:extLst>
          </p:cNvPr>
          <p:cNvCxnSpPr>
            <a:cxnSpLocks/>
          </p:cNvCxnSpPr>
          <p:nvPr/>
        </p:nvCxnSpPr>
        <p:spPr>
          <a:xfrm flipH="1" flipV="1">
            <a:off x="2065867" y="2243667"/>
            <a:ext cx="2277533" cy="1631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47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0C89D-A43D-006D-79A0-12799AB0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8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7CB0F-7D84-BE70-D0D1-D9BB1092B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0" t="12482" r="19243" b="61784"/>
          <a:stretch/>
        </p:blipFill>
        <p:spPr>
          <a:xfrm>
            <a:off x="2872508" y="2262909"/>
            <a:ext cx="5643419" cy="16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F42688-1F5A-2CD7-02EF-C925A196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30" y="265202"/>
            <a:ext cx="5261304" cy="3313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7D9D5-312E-8E87-D251-C40517FB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30" y="2805201"/>
            <a:ext cx="5261304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1FAE1-C1B2-BA77-C85D-ED0685A5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6B688-90DE-00C9-3FCC-C64BB64C48D4}"/>
              </a:ext>
            </a:extLst>
          </p:cNvPr>
          <p:cNvSpPr txBox="1"/>
          <p:nvPr/>
        </p:nvSpPr>
        <p:spPr>
          <a:xfrm>
            <a:off x="4800600" y="30596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6C44FF-533A-5AD6-A7FA-A645C1E7FEA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207000" y="2683933"/>
            <a:ext cx="2463800" cy="5757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0248D8-31DC-630F-F1E1-0C82B48B6A03}"/>
              </a:ext>
            </a:extLst>
          </p:cNvPr>
          <p:cNvSpPr txBox="1"/>
          <p:nvPr/>
        </p:nvSpPr>
        <p:spPr>
          <a:xfrm>
            <a:off x="4800600" y="373697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69F397-D0D5-5414-8759-767C56B1879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207000" y="1549400"/>
            <a:ext cx="5867400" cy="23876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9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690EB-83BB-351C-E5C6-74813C6D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4A44-0046-B1D4-28D3-BB3799D3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44241-0D5A-288E-D4E3-32022BBE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0FB50-46F3-93AD-B55A-43A9C99B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71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207</Words>
  <Application>Microsoft Office PowerPoint</Application>
  <PresentationFormat>Widescreen</PresentationFormat>
  <Paragraphs>85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source-code-pro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 YU</dc:creator>
  <cp:lastModifiedBy>Qing YU</cp:lastModifiedBy>
  <cp:revision>38</cp:revision>
  <dcterms:created xsi:type="dcterms:W3CDTF">2022-08-01T07:06:53Z</dcterms:created>
  <dcterms:modified xsi:type="dcterms:W3CDTF">2022-08-04T12:17:57Z</dcterms:modified>
</cp:coreProperties>
</file>